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3463" cy="42845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0" d="100"/>
          <a:sy n="20" d="100"/>
        </p:scale>
        <p:origin x="28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0" y="7011911"/>
            <a:ext cx="25706944" cy="14916421"/>
          </a:xfrm>
        </p:spPr>
        <p:txBody>
          <a:bodyPr anchor="b"/>
          <a:lstStyle>
            <a:lvl1pPr algn="ctr">
              <a:defRPr sz="198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33" y="22503566"/>
            <a:ext cx="22682597" cy="10344297"/>
          </a:xfrm>
        </p:spPr>
        <p:txBody>
          <a:bodyPr/>
          <a:lstStyle>
            <a:lvl1pPr marL="0" indent="0" algn="ctr">
              <a:buNone/>
              <a:defRPr sz="7938"/>
            </a:lvl1pPr>
            <a:lvl2pPr marL="1512189" indent="0" algn="ctr">
              <a:buNone/>
              <a:defRPr sz="6615"/>
            </a:lvl2pPr>
            <a:lvl3pPr marL="3024378" indent="0" algn="ctr">
              <a:buNone/>
              <a:defRPr sz="5954"/>
            </a:lvl3pPr>
            <a:lvl4pPr marL="4536567" indent="0" algn="ctr">
              <a:buNone/>
              <a:defRPr sz="5292"/>
            </a:lvl4pPr>
            <a:lvl5pPr marL="6048756" indent="0" algn="ctr">
              <a:buNone/>
              <a:defRPr sz="5292"/>
            </a:lvl5pPr>
            <a:lvl6pPr marL="7560945" indent="0" algn="ctr">
              <a:buNone/>
              <a:defRPr sz="5292"/>
            </a:lvl6pPr>
            <a:lvl7pPr marL="9073134" indent="0" algn="ctr">
              <a:buNone/>
              <a:defRPr sz="5292"/>
            </a:lvl7pPr>
            <a:lvl8pPr marL="10585323" indent="0" algn="ctr">
              <a:buNone/>
              <a:defRPr sz="5292"/>
            </a:lvl8pPr>
            <a:lvl9pPr marL="12097512" indent="0" algn="ctr">
              <a:buNone/>
              <a:defRPr sz="5292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23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443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2980" y="2281102"/>
            <a:ext cx="6521247" cy="36309189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240" y="2281102"/>
            <a:ext cx="19185697" cy="363091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40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65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488" y="10681518"/>
            <a:ext cx="26084987" cy="17822343"/>
          </a:xfrm>
        </p:spPr>
        <p:txBody>
          <a:bodyPr anchor="b"/>
          <a:lstStyle>
            <a:lvl1pPr>
              <a:defRPr sz="198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488" y="28672467"/>
            <a:ext cx="26084987" cy="9372349"/>
          </a:xfrm>
        </p:spPr>
        <p:txBody>
          <a:bodyPr/>
          <a:lstStyle>
            <a:lvl1pPr marL="0" indent="0">
              <a:buNone/>
              <a:defRPr sz="7938">
                <a:solidFill>
                  <a:schemeClr val="tx1"/>
                </a:solidFill>
              </a:defRPr>
            </a:lvl1pPr>
            <a:lvl2pPr marL="1512189" indent="0">
              <a:buNone/>
              <a:defRPr sz="6615">
                <a:solidFill>
                  <a:schemeClr val="tx1">
                    <a:tint val="75000"/>
                  </a:schemeClr>
                </a:solidFill>
              </a:defRPr>
            </a:lvl2pPr>
            <a:lvl3pPr marL="3024378" indent="0">
              <a:buNone/>
              <a:defRPr sz="5954">
                <a:solidFill>
                  <a:schemeClr val="tx1">
                    <a:tint val="75000"/>
                  </a:schemeClr>
                </a:solidFill>
              </a:defRPr>
            </a:lvl3pPr>
            <a:lvl4pPr marL="4536567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4pPr>
            <a:lvl5pPr marL="6048756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5pPr>
            <a:lvl6pPr marL="7560945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6pPr>
            <a:lvl7pPr marL="9073134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7pPr>
            <a:lvl8pPr marL="10585323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8pPr>
            <a:lvl9pPr marL="12097512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801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238" y="11405508"/>
            <a:ext cx="12853472" cy="271847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10753" y="11405508"/>
            <a:ext cx="12853472" cy="271847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59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77" y="2281111"/>
            <a:ext cx="26084987" cy="82813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3181" y="10502988"/>
            <a:ext cx="12794400" cy="5147352"/>
          </a:xfrm>
        </p:spPr>
        <p:txBody>
          <a:bodyPr anchor="b"/>
          <a:lstStyle>
            <a:lvl1pPr marL="0" indent="0">
              <a:buNone/>
              <a:defRPr sz="7938" b="1"/>
            </a:lvl1pPr>
            <a:lvl2pPr marL="1512189" indent="0">
              <a:buNone/>
              <a:defRPr sz="6615" b="1"/>
            </a:lvl2pPr>
            <a:lvl3pPr marL="3024378" indent="0">
              <a:buNone/>
              <a:defRPr sz="5954" b="1"/>
            </a:lvl3pPr>
            <a:lvl4pPr marL="4536567" indent="0">
              <a:buNone/>
              <a:defRPr sz="5292" b="1"/>
            </a:lvl4pPr>
            <a:lvl5pPr marL="6048756" indent="0">
              <a:buNone/>
              <a:defRPr sz="5292" b="1"/>
            </a:lvl5pPr>
            <a:lvl6pPr marL="7560945" indent="0">
              <a:buNone/>
              <a:defRPr sz="5292" b="1"/>
            </a:lvl6pPr>
            <a:lvl7pPr marL="9073134" indent="0">
              <a:buNone/>
              <a:defRPr sz="5292" b="1"/>
            </a:lvl7pPr>
            <a:lvl8pPr marL="10585323" indent="0">
              <a:buNone/>
              <a:defRPr sz="5292" b="1"/>
            </a:lvl8pPr>
            <a:lvl9pPr marL="12097512" indent="0">
              <a:buNone/>
              <a:defRPr sz="529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3181" y="15650340"/>
            <a:ext cx="12794400" cy="2301929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10755" y="10502988"/>
            <a:ext cx="12857411" cy="5147352"/>
          </a:xfrm>
        </p:spPr>
        <p:txBody>
          <a:bodyPr anchor="b"/>
          <a:lstStyle>
            <a:lvl1pPr marL="0" indent="0">
              <a:buNone/>
              <a:defRPr sz="7938" b="1"/>
            </a:lvl1pPr>
            <a:lvl2pPr marL="1512189" indent="0">
              <a:buNone/>
              <a:defRPr sz="6615" b="1"/>
            </a:lvl2pPr>
            <a:lvl3pPr marL="3024378" indent="0">
              <a:buNone/>
              <a:defRPr sz="5954" b="1"/>
            </a:lvl3pPr>
            <a:lvl4pPr marL="4536567" indent="0">
              <a:buNone/>
              <a:defRPr sz="5292" b="1"/>
            </a:lvl4pPr>
            <a:lvl5pPr marL="6048756" indent="0">
              <a:buNone/>
              <a:defRPr sz="5292" b="1"/>
            </a:lvl5pPr>
            <a:lvl6pPr marL="7560945" indent="0">
              <a:buNone/>
              <a:defRPr sz="5292" b="1"/>
            </a:lvl6pPr>
            <a:lvl7pPr marL="9073134" indent="0">
              <a:buNone/>
              <a:defRPr sz="5292" b="1"/>
            </a:lvl7pPr>
            <a:lvl8pPr marL="10585323" indent="0">
              <a:buNone/>
              <a:defRPr sz="5292" b="1"/>
            </a:lvl8pPr>
            <a:lvl9pPr marL="12097512" indent="0">
              <a:buNone/>
              <a:defRPr sz="5292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10755" y="15650340"/>
            <a:ext cx="12857411" cy="2301929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07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852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71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77" y="2856336"/>
            <a:ext cx="9754304" cy="9997176"/>
          </a:xfrm>
        </p:spPr>
        <p:txBody>
          <a:bodyPr anchor="b"/>
          <a:lstStyle>
            <a:lvl1pPr>
              <a:defRPr sz="1058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7411" y="6168901"/>
            <a:ext cx="15310753" cy="30447747"/>
          </a:xfrm>
        </p:spPr>
        <p:txBody>
          <a:bodyPr/>
          <a:lstStyle>
            <a:lvl1pPr>
              <a:defRPr sz="10584"/>
            </a:lvl1pPr>
            <a:lvl2pPr>
              <a:defRPr sz="9261"/>
            </a:lvl2pPr>
            <a:lvl3pPr>
              <a:defRPr sz="7938"/>
            </a:lvl3pPr>
            <a:lvl4pPr>
              <a:defRPr sz="6615"/>
            </a:lvl4pPr>
            <a:lvl5pPr>
              <a:defRPr sz="6615"/>
            </a:lvl5pPr>
            <a:lvl6pPr>
              <a:defRPr sz="6615"/>
            </a:lvl6pPr>
            <a:lvl7pPr>
              <a:defRPr sz="6615"/>
            </a:lvl7pPr>
            <a:lvl8pPr>
              <a:defRPr sz="6615"/>
            </a:lvl8pPr>
            <a:lvl9pPr>
              <a:defRPr sz="6615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3177" y="12853511"/>
            <a:ext cx="9754304" cy="23812720"/>
          </a:xfrm>
        </p:spPr>
        <p:txBody>
          <a:bodyPr/>
          <a:lstStyle>
            <a:lvl1pPr marL="0" indent="0">
              <a:buNone/>
              <a:defRPr sz="5292"/>
            </a:lvl1pPr>
            <a:lvl2pPr marL="1512189" indent="0">
              <a:buNone/>
              <a:defRPr sz="4631"/>
            </a:lvl2pPr>
            <a:lvl3pPr marL="3024378" indent="0">
              <a:buNone/>
              <a:defRPr sz="3969"/>
            </a:lvl3pPr>
            <a:lvl4pPr marL="4536567" indent="0">
              <a:buNone/>
              <a:defRPr sz="3308"/>
            </a:lvl4pPr>
            <a:lvl5pPr marL="6048756" indent="0">
              <a:buNone/>
              <a:defRPr sz="3308"/>
            </a:lvl5pPr>
            <a:lvl6pPr marL="7560945" indent="0">
              <a:buNone/>
              <a:defRPr sz="3308"/>
            </a:lvl6pPr>
            <a:lvl7pPr marL="9073134" indent="0">
              <a:buNone/>
              <a:defRPr sz="3308"/>
            </a:lvl7pPr>
            <a:lvl8pPr marL="10585323" indent="0">
              <a:buNone/>
              <a:defRPr sz="3308"/>
            </a:lvl8pPr>
            <a:lvl9pPr marL="12097512" indent="0">
              <a:buNone/>
              <a:defRPr sz="3308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1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3177" y="2856336"/>
            <a:ext cx="9754304" cy="9997176"/>
          </a:xfrm>
        </p:spPr>
        <p:txBody>
          <a:bodyPr anchor="b"/>
          <a:lstStyle>
            <a:lvl1pPr>
              <a:defRPr sz="1058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7411" y="6168901"/>
            <a:ext cx="15310753" cy="30447747"/>
          </a:xfrm>
        </p:spPr>
        <p:txBody>
          <a:bodyPr anchor="t"/>
          <a:lstStyle>
            <a:lvl1pPr marL="0" indent="0">
              <a:buNone/>
              <a:defRPr sz="10584"/>
            </a:lvl1pPr>
            <a:lvl2pPr marL="1512189" indent="0">
              <a:buNone/>
              <a:defRPr sz="9261"/>
            </a:lvl2pPr>
            <a:lvl3pPr marL="3024378" indent="0">
              <a:buNone/>
              <a:defRPr sz="7938"/>
            </a:lvl3pPr>
            <a:lvl4pPr marL="4536567" indent="0">
              <a:buNone/>
              <a:defRPr sz="6615"/>
            </a:lvl4pPr>
            <a:lvl5pPr marL="6048756" indent="0">
              <a:buNone/>
              <a:defRPr sz="6615"/>
            </a:lvl5pPr>
            <a:lvl6pPr marL="7560945" indent="0">
              <a:buNone/>
              <a:defRPr sz="6615"/>
            </a:lvl6pPr>
            <a:lvl7pPr marL="9073134" indent="0">
              <a:buNone/>
              <a:defRPr sz="6615"/>
            </a:lvl7pPr>
            <a:lvl8pPr marL="10585323" indent="0">
              <a:buNone/>
              <a:defRPr sz="6615"/>
            </a:lvl8pPr>
            <a:lvl9pPr marL="12097512" indent="0">
              <a:buNone/>
              <a:defRPr sz="6615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3177" y="12853511"/>
            <a:ext cx="9754304" cy="23812720"/>
          </a:xfrm>
        </p:spPr>
        <p:txBody>
          <a:bodyPr/>
          <a:lstStyle>
            <a:lvl1pPr marL="0" indent="0">
              <a:buNone/>
              <a:defRPr sz="5292"/>
            </a:lvl1pPr>
            <a:lvl2pPr marL="1512189" indent="0">
              <a:buNone/>
              <a:defRPr sz="4631"/>
            </a:lvl2pPr>
            <a:lvl3pPr marL="3024378" indent="0">
              <a:buNone/>
              <a:defRPr sz="3969"/>
            </a:lvl3pPr>
            <a:lvl4pPr marL="4536567" indent="0">
              <a:buNone/>
              <a:defRPr sz="3308"/>
            </a:lvl4pPr>
            <a:lvl5pPr marL="6048756" indent="0">
              <a:buNone/>
              <a:defRPr sz="3308"/>
            </a:lvl5pPr>
            <a:lvl6pPr marL="7560945" indent="0">
              <a:buNone/>
              <a:defRPr sz="3308"/>
            </a:lvl6pPr>
            <a:lvl7pPr marL="9073134" indent="0">
              <a:buNone/>
              <a:defRPr sz="3308"/>
            </a:lvl7pPr>
            <a:lvl8pPr marL="10585323" indent="0">
              <a:buNone/>
              <a:defRPr sz="3308"/>
            </a:lvl8pPr>
            <a:lvl9pPr marL="12097512" indent="0">
              <a:buNone/>
              <a:defRPr sz="3308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19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238" y="2281111"/>
            <a:ext cx="26084987" cy="82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238" y="11405508"/>
            <a:ext cx="26084987" cy="27184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238" y="39711012"/>
            <a:ext cx="6804779" cy="2281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1FE97-543D-423F-A5E9-732022F901DF}" type="datetimeFigureOut">
              <a:rPr lang="zh-TW" altLang="en-US" smtClean="0"/>
              <a:t>2019/2/25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8147" y="39711012"/>
            <a:ext cx="10207169" cy="2281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9446" y="39711012"/>
            <a:ext cx="6804779" cy="22811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E9853-B9E8-4A18-B552-82A2F36129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28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378" rtl="0" eaLnBrk="1" latinLnBrk="0" hangingPunct="1">
        <a:lnSpc>
          <a:spcPct val="90000"/>
        </a:lnSpc>
        <a:spcBef>
          <a:spcPct val="0"/>
        </a:spcBef>
        <a:buNone/>
        <a:defRPr sz="145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95" indent="-756095" algn="l" defTabSz="3024378" rtl="0" eaLnBrk="1" latinLnBrk="0" hangingPunct="1">
        <a:lnSpc>
          <a:spcPct val="90000"/>
        </a:lnSpc>
        <a:spcBef>
          <a:spcPts val="3308"/>
        </a:spcBef>
        <a:buFont typeface="Arial" panose="020B0604020202020204" pitchFamily="34" charset="0"/>
        <a:buChar char="•"/>
        <a:defRPr sz="9261" kern="1200">
          <a:solidFill>
            <a:schemeClr val="tx1"/>
          </a:solidFill>
          <a:latin typeface="+mn-lt"/>
          <a:ea typeface="+mn-ea"/>
          <a:cs typeface="+mn-cs"/>
        </a:defRPr>
      </a:lvl1pPr>
      <a:lvl2pPr marL="2268284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8" kern="1200">
          <a:solidFill>
            <a:schemeClr val="tx1"/>
          </a:solidFill>
          <a:latin typeface="+mn-lt"/>
          <a:ea typeface="+mn-ea"/>
          <a:cs typeface="+mn-cs"/>
        </a:defRPr>
      </a:lvl2pPr>
      <a:lvl3pPr marL="3780473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3pPr>
      <a:lvl4pPr marL="5292662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4" kern="1200">
          <a:solidFill>
            <a:schemeClr val="tx1"/>
          </a:solidFill>
          <a:latin typeface="+mn-lt"/>
          <a:ea typeface="+mn-ea"/>
          <a:cs typeface="+mn-cs"/>
        </a:defRPr>
      </a:lvl4pPr>
      <a:lvl5pPr marL="6804851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4" kern="1200">
          <a:solidFill>
            <a:schemeClr val="tx1"/>
          </a:solidFill>
          <a:latin typeface="+mn-lt"/>
          <a:ea typeface="+mn-ea"/>
          <a:cs typeface="+mn-cs"/>
        </a:defRPr>
      </a:lvl5pPr>
      <a:lvl6pPr marL="8317040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4" kern="1200">
          <a:solidFill>
            <a:schemeClr val="tx1"/>
          </a:solidFill>
          <a:latin typeface="+mn-lt"/>
          <a:ea typeface="+mn-ea"/>
          <a:cs typeface="+mn-cs"/>
        </a:defRPr>
      </a:lvl6pPr>
      <a:lvl7pPr marL="9829229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4" kern="1200">
          <a:solidFill>
            <a:schemeClr val="tx1"/>
          </a:solidFill>
          <a:latin typeface="+mn-lt"/>
          <a:ea typeface="+mn-ea"/>
          <a:cs typeface="+mn-cs"/>
        </a:defRPr>
      </a:lvl7pPr>
      <a:lvl8pPr marL="11341418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4" kern="1200">
          <a:solidFill>
            <a:schemeClr val="tx1"/>
          </a:solidFill>
          <a:latin typeface="+mn-lt"/>
          <a:ea typeface="+mn-ea"/>
          <a:cs typeface="+mn-cs"/>
        </a:defRPr>
      </a:lvl8pPr>
      <a:lvl9pPr marL="12853607" indent="-756095" algn="l" defTabSz="3024378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1pPr>
      <a:lvl2pPr marL="1512189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2pPr>
      <a:lvl3pPr marL="3024378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3pPr>
      <a:lvl4pPr marL="4536567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4pPr>
      <a:lvl5pPr marL="6048756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5pPr>
      <a:lvl6pPr marL="7560945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6pPr>
      <a:lvl7pPr marL="9073134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7pPr>
      <a:lvl8pPr marL="10585323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8pPr>
      <a:lvl9pPr marL="12097512" algn="l" defTabSz="3024378" rtl="0" eaLnBrk="1" latinLnBrk="0" hangingPunct="1">
        <a:defRPr sz="59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9238" y="6256421"/>
            <a:ext cx="26084987" cy="4306084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803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臺北市立興雅國民中學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SYAJH</dc:creator>
  <cp:lastModifiedBy>SYAJH</cp:lastModifiedBy>
  <cp:revision>4</cp:revision>
  <dcterms:created xsi:type="dcterms:W3CDTF">2019-02-25T06:42:34Z</dcterms:created>
  <dcterms:modified xsi:type="dcterms:W3CDTF">2019-02-25T06:51:10Z</dcterms:modified>
</cp:coreProperties>
</file>