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9181-80C4-458E-8160-546418116D78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F724-A53E-4517-BB0E-0B2B481388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5507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9181-80C4-458E-8160-546418116D78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F724-A53E-4517-BB0E-0B2B481388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778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9181-80C4-458E-8160-546418116D78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F724-A53E-4517-BB0E-0B2B481388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8128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9181-80C4-458E-8160-546418116D78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F724-A53E-4517-BB0E-0B2B481388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8971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9181-80C4-458E-8160-546418116D78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F724-A53E-4517-BB0E-0B2B481388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131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9181-80C4-458E-8160-546418116D78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F724-A53E-4517-BB0E-0B2B481388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1389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9181-80C4-458E-8160-546418116D78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F724-A53E-4517-BB0E-0B2B481388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3902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9181-80C4-458E-8160-546418116D78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F724-A53E-4517-BB0E-0B2B481388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9878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9181-80C4-458E-8160-546418116D78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F724-A53E-4517-BB0E-0B2B481388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7719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9181-80C4-458E-8160-546418116D78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F724-A53E-4517-BB0E-0B2B481388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2411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9181-80C4-458E-8160-546418116D78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F724-A53E-4517-BB0E-0B2B481388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1872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29181-80C4-458E-8160-546418116D78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FF724-A53E-4517-BB0E-0B2B481388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3044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838200" y="938254"/>
            <a:ext cx="10515600" cy="752434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0503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臺北市立興雅國民中學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SYAJH</dc:creator>
  <cp:lastModifiedBy>SYAJH</cp:lastModifiedBy>
  <cp:revision>4</cp:revision>
  <dcterms:created xsi:type="dcterms:W3CDTF">2019-02-25T06:37:48Z</dcterms:created>
  <dcterms:modified xsi:type="dcterms:W3CDTF">2019-02-25T06:55:00Z</dcterms:modified>
</cp:coreProperties>
</file>