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2E36D2-86F5-4697-8B49-B45CD2AB3E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110</a:t>
            </a:r>
            <a:r>
              <a:rPr lang="zh-TW" altLang="en-US" sz="4000" dirty="0"/>
              <a:t>年上半學年度財務報告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AE93F7B-561F-4D92-8D38-4FF25A6F8D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111.01.11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121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36FC82-75A9-441F-B0E0-80C0AB9FD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收支總表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2000" dirty="0"/>
              <a:t>(</a:t>
            </a:r>
            <a:r>
              <a:rPr lang="zh-TW" altLang="en-US" sz="2000" dirty="0"/>
              <a:t>收入、費用彙整請詳後</a:t>
            </a:r>
            <a:r>
              <a:rPr lang="en-US" altLang="zh-TW" sz="2000" dirty="0"/>
              <a:t>)</a:t>
            </a:r>
            <a:endParaRPr lang="zh-TW" altLang="en-US" sz="2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CDB87-7AB0-49F0-9CD6-11E5893B1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922588" cy="3450613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期初餘額</a:t>
            </a:r>
            <a:r>
              <a:rPr lang="en-US" altLang="zh-TW" sz="3200" dirty="0"/>
              <a:t>110.09.28</a:t>
            </a:r>
          </a:p>
          <a:p>
            <a:r>
              <a:rPr lang="zh-TW" altLang="en-US" sz="3200" dirty="0"/>
              <a:t>本期收入</a:t>
            </a:r>
            <a:r>
              <a:rPr lang="en-US" altLang="zh-TW" sz="3200" dirty="0"/>
              <a:t>(+)</a:t>
            </a:r>
          </a:p>
          <a:p>
            <a:r>
              <a:rPr lang="zh-TW" altLang="en-US" sz="3200" dirty="0"/>
              <a:t>本期支出</a:t>
            </a:r>
            <a:r>
              <a:rPr lang="en-US" altLang="zh-TW" sz="3200" dirty="0"/>
              <a:t>(-)</a:t>
            </a:r>
          </a:p>
          <a:p>
            <a:r>
              <a:rPr lang="zh-TW" altLang="en-US" sz="3200" dirty="0"/>
              <a:t>期末餘額</a:t>
            </a:r>
            <a:r>
              <a:rPr lang="en-US" altLang="zh-TW" sz="3200" dirty="0"/>
              <a:t>111.01.11</a:t>
            </a:r>
            <a:endParaRPr lang="zh-TW" altLang="en-US" sz="32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02DEEF77-2952-46E8-B4CF-4C9DD1731D2D}"/>
              </a:ext>
            </a:extLst>
          </p:cNvPr>
          <p:cNvSpPr txBox="1">
            <a:spLocks/>
          </p:cNvSpPr>
          <p:nvPr/>
        </p:nvSpPr>
        <p:spPr>
          <a:xfrm>
            <a:off x="6445188" y="2015732"/>
            <a:ext cx="296950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200" dirty="0"/>
              <a:t>$1,049,582</a:t>
            </a:r>
          </a:p>
          <a:p>
            <a:pPr marL="0" indent="0">
              <a:buNone/>
            </a:pPr>
            <a:r>
              <a:rPr lang="zh-TW" altLang="en-US" sz="3200" dirty="0"/>
              <a:t>    </a:t>
            </a:r>
            <a:r>
              <a:rPr lang="en-US" altLang="zh-TW" sz="3200" dirty="0"/>
              <a:t>467,825</a:t>
            </a:r>
          </a:p>
          <a:p>
            <a:pPr marL="0" indent="0">
              <a:buNone/>
            </a:pPr>
            <a:r>
              <a:rPr lang="en-US" altLang="zh-TW" sz="3200" u="sng" dirty="0"/>
              <a:t>    165,871</a:t>
            </a:r>
          </a:p>
          <a:p>
            <a:pPr marL="0" indent="0">
              <a:buNone/>
            </a:pPr>
            <a:r>
              <a:rPr lang="en-US" altLang="zh-TW" sz="3200" dirty="0"/>
              <a:t>$1,351,536</a:t>
            </a:r>
          </a:p>
        </p:txBody>
      </p:sp>
    </p:spTree>
    <p:extLst>
      <p:ext uri="{BB962C8B-B14F-4D97-AF65-F5344CB8AC3E}">
        <p14:creationId xmlns:p14="http://schemas.microsoft.com/office/powerpoint/2010/main" val="316901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36FC82-75A9-441F-B0E0-80C0AB9FD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收入明細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CDB87-7AB0-49F0-9CD6-11E5893B1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922588" cy="3450613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家長會費收入</a:t>
            </a:r>
            <a:endParaRPr lang="en-US" altLang="zh-TW" sz="3200" dirty="0"/>
          </a:p>
          <a:p>
            <a:r>
              <a:rPr lang="zh-TW" altLang="en-US" sz="3200" dirty="0"/>
              <a:t>作文班</a:t>
            </a:r>
            <a:r>
              <a:rPr lang="en-US" altLang="zh-TW" sz="3200" dirty="0"/>
              <a:t>(36</a:t>
            </a:r>
            <a:r>
              <a:rPr lang="zh-TW" altLang="en-US" sz="3200" dirty="0"/>
              <a:t>人</a:t>
            </a:r>
            <a:r>
              <a:rPr lang="en-US" altLang="zh-TW" sz="3200" dirty="0"/>
              <a:t>)</a:t>
            </a:r>
          </a:p>
          <a:p>
            <a:r>
              <a:rPr lang="zh-TW" altLang="en-US" sz="3200" dirty="0"/>
              <a:t>捐贈收入</a:t>
            </a:r>
            <a:endParaRPr lang="en-US" altLang="zh-TW" sz="3200" dirty="0"/>
          </a:p>
          <a:p>
            <a:r>
              <a:rPr lang="zh-TW" altLang="en-US" sz="3200" dirty="0"/>
              <a:t>其他收入</a:t>
            </a:r>
            <a:r>
              <a:rPr lang="en-US" altLang="zh-TW" sz="3200" dirty="0"/>
              <a:t>(</a:t>
            </a:r>
            <a:r>
              <a:rPr lang="zh-TW" altLang="en-US" sz="3200" dirty="0"/>
              <a:t>定存息等</a:t>
            </a:r>
            <a:r>
              <a:rPr lang="en-US" altLang="zh-TW" sz="3200" dirty="0"/>
              <a:t>)</a:t>
            </a:r>
          </a:p>
          <a:p>
            <a:r>
              <a:rPr lang="zh-TW" altLang="en-US" sz="3200" dirty="0"/>
              <a:t>收入合計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02DEEF77-2952-46E8-B4CF-4C9DD1731D2D}"/>
              </a:ext>
            </a:extLst>
          </p:cNvPr>
          <p:cNvSpPr txBox="1">
            <a:spLocks/>
          </p:cNvSpPr>
          <p:nvPr/>
        </p:nvSpPr>
        <p:spPr>
          <a:xfrm>
            <a:off x="6995604" y="2015732"/>
            <a:ext cx="296950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400" dirty="0"/>
              <a:t>$140,520</a:t>
            </a:r>
          </a:p>
          <a:p>
            <a:pPr marL="0" indent="0">
              <a:buNone/>
            </a:pPr>
            <a:r>
              <a:rPr lang="zh-TW" altLang="en-US" sz="3400" dirty="0"/>
              <a:t>    </a:t>
            </a:r>
            <a:r>
              <a:rPr lang="en-US" altLang="zh-TW" sz="3400" dirty="0"/>
              <a:t>45,000</a:t>
            </a:r>
          </a:p>
          <a:p>
            <a:pPr marL="0" indent="0">
              <a:buNone/>
            </a:pPr>
            <a:r>
              <a:rPr lang="en-US" altLang="zh-TW" sz="3400" dirty="0"/>
              <a:t>   280,300</a:t>
            </a:r>
          </a:p>
          <a:p>
            <a:pPr marL="0" indent="0">
              <a:buNone/>
            </a:pPr>
            <a:r>
              <a:rPr lang="en-US" altLang="zh-TW" sz="3400" u="sng" dirty="0"/>
              <a:t>       2,005</a:t>
            </a:r>
          </a:p>
          <a:p>
            <a:pPr marL="0" indent="0">
              <a:buNone/>
            </a:pPr>
            <a:r>
              <a:rPr lang="en-US" altLang="zh-TW" sz="3400" dirty="0"/>
              <a:t>$467,825</a:t>
            </a:r>
          </a:p>
        </p:txBody>
      </p:sp>
    </p:spTree>
    <p:extLst>
      <p:ext uri="{BB962C8B-B14F-4D97-AF65-F5344CB8AC3E}">
        <p14:creationId xmlns:p14="http://schemas.microsoft.com/office/powerpoint/2010/main" val="120126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36FC82-75A9-441F-B0E0-80C0AB9FD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35678"/>
            <a:ext cx="9603275" cy="1049235"/>
          </a:xfrm>
        </p:spPr>
        <p:txBody>
          <a:bodyPr/>
          <a:lstStyle/>
          <a:p>
            <a:r>
              <a:rPr lang="zh-TW" altLang="en-US" dirty="0"/>
              <a:t>費用明細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CDB87-7AB0-49F0-9CD6-11E5893B1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84913"/>
            <a:ext cx="4922588" cy="345061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zh-TW" altLang="en-US" sz="1800" dirty="0"/>
              <a:t>急難救助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學生獎金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校慶支出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作文班鐘點費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廁所清潔支出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表揚資深教師獎金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學生校外比賽報名費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志工相關</a:t>
            </a:r>
            <a:r>
              <a:rPr lang="en-US" altLang="zh-TW" sz="1800" dirty="0"/>
              <a:t>(</a:t>
            </a:r>
            <a:r>
              <a:rPr lang="zh-TW" altLang="en-US" sz="1800" dirty="0"/>
              <a:t>保險費、表揚花束等</a:t>
            </a:r>
            <a:r>
              <a:rPr lang="en-US" altLang="zh-TW" sz="1800" dirty="0"/>
              <a:t>)</a:t>
            </a:r>
          </a:p>
          <a:p>
            <a:pPr>
              <a:spcBef>
                <a:spcPts val="600"/>
              </a:spcBef>
            </a:pPr>
            <a:r>
              <a:rPr lang="zh-TW" altLang="en-US" sz="1800" dirty="0"/>
              <a:t>其他費用</a:t>
            </a:r>
            <a:r>
              <a:rPr lang="en-US" altLang="zh-TW" sz="1800" dirty="0"/>
              <a:t>(</a:t>
            </a:r>
            <a:r>
              <a:rPr lang="zh-TW" altLang="en-US" sz="1800" dirty="0"/>
              <a:t>印製費、講座費、電話費等</a:t>
            </a:r>
            <a:r>
              <a:rPr lang="en-US" altLang="zh-TW" sz="1800" dirty="0"/>
              <a:t>)</a:t>
            </a:r>
          </a:p>
          <a:p>
            <a:pPr>
              <a:spcBef>
                <a:spcPts val="600"/>
              </a:spcBef>
            </a:pPr>
            <a:r>
              <a:rPr lang="zh-TW" altLang="en-US" sz="1800" dirty="0"/>
              <a:t>費用合計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02DEEF77-2952-46E8-B4CF-4C9DD1731D2D}"/>
              </a:ext>
            </a:extLst>
          </p:cNvPr>
          <p:cNvSpPr txBox="1">
            <a:spLocks/>
          </p:cNvSpPr>
          <p:nvPr/>
        </p:nvSpPr>
        <p:spPr>
          <a:xfrm>
            <a:off x="7004482" y="1784913"/>
            <a:ext cx="296950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$    20,000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1800" b="1" dirty="0"/>
              <a:t>    </a:t>
            </a:r>
            <a:r>
              <a:rPr lang="en-US" altLang="zh-TW" sz="1800" b="1" dirty="0"/>
              <a:t>    9,100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10,380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29,850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20,000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25,600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24,750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11,582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u="sng" dirty="0"/>
              <a:t>      14,609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$   165,671</a:t>
            </a:r>
          </a:p>
        </p:txBody>
      </p:sp>
    </p:spTree>
    <p:extLst>
      <p:ext uri="{BB962C8B-B14F-4D97-AF65-F5344CB8AC3E}">
        <p14:creationId xmlns:p14="http://schemas.microsoft.com/office/powerpoint/2010/main" val="2004582195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149</Words>
  <Application>Microsoft Office PowerPoint</Application>
  <PresentationFormat>寬螢幕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新細明體</vt:lpstr>
      <vt:lpstr>Arial</vt:lpstr>
      <vt:lpstr>Gill Sans MT</vt:lpstr>
      <vt:lpstr>圖庫</vt:lpstr>
      <vt:lpstr>110年上半學年度財務報告</vt:lpstr>
      <vt:lpstr>收支總表 (收入、費用彙整請詳後)</vt:lpstr>
      <vt:lpstr>收入明細</vt:lpstr>
      <vt:lpstr>費用明細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110年上半學年度財務報告</dc:title>
  <dc:creator>PEITZU TSAI</dc:creator>
  <cp:lastModifiedBy>Windows 使用者</cp:lastModifiedBy>
  <cp:revision>1</cp:revision>
  <dcterms:created xsi:type="dcterms:W3CDTF">2022-01-12T13:50:13Z</dcterms:created>
  <dcterms:modified xsi:type="dcterms:W3CDTF">2022-01-14T11:11:03Z</dcterms:modified>
</cp:coreProperties>
</file>